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0" r:id="rId4"/>
    <p:sldId id="288" r:id="rId5"/>
    <p:sldId id="261" r:id="rId6"/>
    <p:sldId id="289" r:id="rId7"/>
    <p:sldId id="290" r:id="rId8"/>
  </p:sldIdLst>
  <p:sldSz cx="9144000" cy="5143500" type="screen16x9"/>
  <p:notesSz cx="6858000" cy="9144000"/>
  <p:embeddedFontLst>
    <p:embeddedFont>
      <p:font typeface="Anaheim" pitchFamily="2" charset="77"/>
      <p:regular r:id="rId11"/>
      <p:bold r:id="rId12"/>
    </p:embeddedFont>
    <p:embeddedFont>
      <p:font typeface="Bebas Neue" panose="020B0606020202050201" pitchFamily="34" charset="77"/>
      <p:regular r:id="rId13"/>
    </p:embeddedFont>
    <p:embeddedFont>
      <p:font typeface="DM Sans" pitchFamily="2" charset="77"/>
      <p:regular r:id="rId14"/>
    </p:embeddedFont>
    <p:embeddedFont>
      <p:font typeface="Funnel Sans"/>
      <p:regular r:id="rId15"/>
      <p:bold r:id="rId16"/>
      <p:italic r:id="rId17"/>
      <p:boldItalic r:id="rId18"/>
    </p:embeddedFont>
    <p:embeddedFont>
      <p:font typeface="Nunito Light"/>
      <p:regular r:id="rId19"/>
      <p:italic r:id="rId20"/>
    </p:embeddedFont>
    <p:embeddedFont>
      <p:font typeface="Open Sans Light" panose="020B030603050402020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917"/>
    <a:srgbClr val="0A1322"/>
    <a:srgbClr val="1A2D4E"/>
    <a:srgbClr val="253F68"/>
    <a:srgbClr val="0509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9639D4-E3E2-4D34-9284-5A2195B3D0D7}">
  <a:tblStyle styleId="{13E953B3-0B76-4E52-B2A9-AF3B7241DA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8"/>
    <p:restoredTop sz="94606"/>
  </p:normalViewPr>
  <p:slideViewPr>
    <p:cSldViewPr snapToGrid="0">
      <p:cViewPr varScale="1">
        <p:scale>
          <a:sx n="150" d="100"/>
          <a:sy n="150" d="100"/>
        </p:scale>
        <p:origin x="17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1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979C435-9EE6-4075-DF8D-030B769B83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F173CC-B888-B113-BCC2-BD48A2C771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E3BF7-BE10-8F4D-A212-EEDEFF7F2805}" type="datetimeFigureOut">
              <a:rPr lang="es-CL" smtClean="0"/>
              <a:t>26-10-26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DCF1D2-7FF1-E8E0-45E3-76C00B7298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917A7E-5553-BB56-8B52-0C96B99393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C5AF5-0FD0-4D46-8811-A8ECDCF7BF9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8921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c8b2adbfc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6c8b2adbfc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32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679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48200" y="904425"/>
            <a:ext cx="5316600" cy="17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4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81623" y="3251225"/>
            <a:ext cx="3114900" cy="7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808222" y="1759600"/>
            <a:ext cx="6369300" cy="75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640475" y="1699750"/>
            <a:ext cx="949800" cy="875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rgbClr val="E9791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solidFill>
                  <a:srgbClr val="0A1322"/>
                </a:solidFill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rgbClr val="FFFFFF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      <p:nvPicPr>
          <p:cNvPr id="35" name="Cabecera azul original" descr="Cabecera de la plantilla, recortada para excluir la marca de agua">
            <a:extLst>
              <a:ext uri="{FF2B5EF4-FFF2-40B4-BE49-F238E27FC236}">
                <a16:creationId id="{D2123927-742A-4164-A742-D1760540DD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0" t="0" r="0" b="80000"/>
          <a:stretch/>
        </p:blipFill>
        <p:spPr>
          <a:xfrm>
            <a:off x="0" y="0"/>
            <a:ext cx="9144000" cy="1028700"/>
          </a:xfrm>
          <a:prstGeom prst="rect">
            <a:avLst/>
          </a:prstGeom>
        </p:spPr>
      </p:pic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713225" y="802828"/>
            <a:ext cx="476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713225" y="1790975"/>
            <a:ext cx="4294800" cy="19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97917"/>
              </a:buClr>
              <a:buSzPts val="1600"/>
              <a:buFont typeface="Open Sans Light"/>
              <a:buChar char="●"/>
              <a:defRPr>
                <a:solidFill>
                  <a:srgbClr val="0A132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 dirty="0"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>
                <a:solidFill>
                  <a:srgbClr val="0A13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135550" y="1441675"/>
            <a:ext cx="4872900" cy="118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6000">
                <a:solidFill>
                  <a:srgbClr val="0A13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135550" y="2784625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0A132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rgbClr val="1A2D4E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1;p29">
            <a:extLst>
              <a:ext uri="{FF2B5EF4-FFF2-40B4-BE49-F238E27FC236}">
                <a16:creationId xmlns:a16="http://schemas.microsoft.com/office/drawing/2014/main" id="{C5B707BF-256E-FDED-BACB-D98904B72C48}"/>
              </a:ext>
            </a:extLst>
          </p:cNvPr>
          <p:cNvSpPr/>
          <p:nvPr userDrawn="1"/>
        </p:nvSpPr>
        <p:spPr>
          <a:xfrm flipH="1">
            <a:off x="-84669" y="-26326"/>
            <a:ext cx="3826935" cy="5233323"/>
          </a:xfrm>
          <a:prstGeom prst="rect">
            <a:avLst/>
          </a:prstGeom>
          <a:gradFill>
            <a:gsLst>
              <a:gs pos="0">
                <a:srgbClr val="253F68"/>
              </a:gs>
              <a:gs pos="100000">
                <a:srgbClr val="1A2D4E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193F1E21-5099-A6FD-77AE-C698C63CB17B}"/>
              </a:ext>
            </a:extLst>
          </p:cNvPr>
          <p:cNvSpPr/>
          <p:nvPr userDrawn="1"/>
        </p:nvSpPr>
        <p:spPr>
          <a:xfrm rot="5400000">
            <a:off x="2832830" y="2576618"/>
            <a:ext cx="1812298" cy="79729"/>
          </a:xfrm>
          <a:prstGeom prst="roundRect">
            <a:avLst>
              <a:gd name="adj" fmla="val 50000"/>
            </a:avLst>
          </a:prstGeom>
          <a:solidFill>
            <a:srgbClr val="E9791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1048450" y="1925250"/>
            <a:ext cx="1985400" cy="12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31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4204646" y="768340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 hasCustomPrompt="1"/>
          </p:nvPr>
        </p:nvSpPr>
        <p:spPr>
          <a:xfrm>
            <a:off x="4204646" y="2834072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4204646" y="1456934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5" hasCustomPrompt="1"/>
          </p:nvPr>
        </p:nvSpPr>
        <p:spPr>
          <a:xfrm>
            <a:off x="4204646" y="35226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 hasCustomPrompt="1"/>
          </p:nvPr>
        </p:nvSpPr>
        <p:spPr>
          <a:xfrm>
            <a:off x="4204646" y="214550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4204646" y="421121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rgbClr val="0A13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019075" y="768375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8"/>
          </p:nvPr>
        </p:nvSpPr>
        <p:spPr>
          <a:xfrm>
            <a:off x="5019075" y="1456939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9"/>
          </p:nvPr>
        </p:nvSpPr>
        <p:spPr>
          <a:xfrm>
            <a:off x="5019075" y="2145503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3"/>
          </p:nvPr>
        </p:nvSpPr>
        <p:spPr>
          <a:xfrm>
            <a:off x="5019075" y="2834067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4"/>
          </p:nvPr>
        </p:nvSpPr>
        <p:spPr>
          <a:xfrm>
            <a:off x="5019075" y="3522631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5"/>
          </p:nvPr>
        </p:nvSpPr>
        <p:spPr>
          <a:xfrm>
            <a:off x="5019075" y="4211195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600">
                <a:solidFill>
                  <a:srgbClr val="0A1322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">
  <p:cSld name="CUSTOM_4">
    <p:bg>
      <p:bgPr>
        <a:solidFill>
          <a:srgbClr val="FFFFFF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      <p:nvPicPr>
          <p:cNvPr id="77" name="Cabecera azul original" descr="Cabecera de la plantilla, recortada para excluir la marca de agua">
            <a:extLst>
              <a:ext uri="{FF2B5EF4-FFF2-40B4-BE49-F238E27FC236}">
                <a16:creationId id="{D2123927-742A-4164-A742-D1760540DD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0" t="0" r="0" b="80000"/>
          <a:stretch/>
        </p:blipFill>
        <p:spPr>
          <a:xfrm>
            <a:off x="0" y="0"/>
            <a:ext cx="9144000" cy="1028700"/>
          </a:xfrm>
          <a:prstGeom prst="rect">
            <a:avLst/>
          </a:prstGeom>
        </p:spPr>
      </p:pic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713250" y="755126"/>
            <a:ext cx="7717500" cy="795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1"/>
          </p:nvPr>
        </p:nvSpPr>
        <p:spPr>
          <a:xfrm>
            <a:off x="3637925" y="2999700"/>
            <a:ext cx="5054100" cy="16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solidFill>
                  <a:srgbClr val="0A132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720000" y="820525"/>
            <a:ext cx="4540200" cy="10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solidFill>
                  <a:srgbClr val="0A13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371650" y="1989550"/>
            <a:ext cx="46191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97917"/>
              </a:buClr>
              <a:buSzPts val="1200"/>
              <a:buFont typeface="Open Sans Light"/>
              <a:buChar char="●"/>
              <a:defRPr>
                <a:solidFill>
                  <a:srgbClr val="0A132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 dirty="0"/>
          </a:p>
        </p:txBody>
      </p:sp>
      <p:sp>
        <p:nvSpPr>
          <p:cNvPr id="80" name="Google Shape;80;p17"/>
          <p:cNvSpPr>
            <a:spLocks noGrp="1"/>
          </p:cNvSpPr>
          <p:nvPr>
            <p:ph type="pic" idx="2"/>
          </p:nvPr>
        </p:nvSpPr>
        <p:spPr>
          <a:xfrm>
            <a:off x="5414150" y="-75"/>
            <a:ext cx="3729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2" name="Google Shape;271;p29">
            <a:extLst>
              <a:ext uri="{FF2B5EF4-FFF2-40B4-BE49-F238E27FC236}">
                <a16:creationId xmlns:a16="http://schemas.microsoft.com/office/drawing/2014/main" id="{C93AD910-E043-8E9C-DB5E-856E68D76F19}"/>
              </a:ext>
            </a:extLst>
          </p:cNvPr>
          <p:cNvSpPr/>
          <p:nvPr userDrawn="1"/>
        </p:nvSpPr>
        <p:spPr>
          <a:xfrm flipH="1">
            <a:off x="-51750" y="-8542"/>
            <a:ext cx="302369" cy="5233323"/>
          </a:xfrm>
          <a:prstGeom prst="rect">
            <a:avLst/>
          </a:prstGeom>
          <a:gradFill>
            <a:gsLst>
              <a:gs pos="0">
                <a:srgbClr val="253F68"/>
              </a:gs>
              <a:gs pos="100000">
                <a:srgbClr val="1A2D4E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565186" y="1736332"/>
            <a:ext cx="4448100" cy="77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1"/>
          </p:nvPr>
        </p:nvSpPr>
        <p:spPr>
          <a:xfrm>
            <a:off x="650086" y="2582349"/>
            <a:ext cx="43632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0A132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Funnel Sans"/>
              <a:buNone/>
              <a:defRPr sz="26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unnel Sans"/>
              <a:buNone/>
              <a:defRPr sz="3500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6" r:id="rId14"/>
    <p:sldLayoutId id="2147483667" r:id="rId15"/>
    <p:sldLayoutId id="2147483668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orient="horz" pos="144">
          <p15:clr>
            <a:srgbClr val="EA4335"/>
          </p15:clr>
        </p15:guide>
        <p15:guide id="4" orient="horz" pos="3096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ctrTitle"/>
          </p:nvPr>
        </p:nvSpPr>
        <p:spPr>
          <a:xfrm>
            <a:off x="490532" y="1370091"/>
            <a:ext cx="7706349" cy="17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accent2"/>
                </a:solidFill>
              </a:rPr>
              <a:t>Título de </a:t>
            </a:r>
            <a:br>
              <a:rPr lang="es-ES" dirty="0">
                <a:solidFill>
                  <a:schemeClr val="accent2"/>
                </a:solidFill>
              </a:rPr>
            </a:br>
            <a:r>
              <a:rPr lang="es-ES" dirty="0">
                <a:solidFill>
                  <a:schemeClr val="accent2"/>
                </a:solidFill>
              </a:rPr>
              <a:t>la presentación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1"/>
          </p:nvPr>
        </p:nvSpPr>
        <p:spPr>
          <a:xfrm>
            <a:off x="573156" y="3494920"/>
            <a:ext cx="3114900" cy="7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Autor/a o </a:t>
            </a:r>
            <a:r>
              <a:rPr lang="en" dirty="0" err="1">
                <a:solidFill>
                  <a:schemeClr val="accent2"/>
                </a:solidFill>
              </a:rPr>
              <a:t>autores</a:t>
            </a:r>
            <a:endParaRPr lang="en" dirty="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accent2"/>
                </a:solidFill>
              </a:rPr>
              <a:t>Cargo</a:t>
            </a:r>
            <a:endParaRPr sz="1400" dirty="0">
              <a:solidFill>
                <a:schemeClr val="accent2"/>
              </a:solidFill>
            </a:endParaRPr>
          </a:p>
        </p:txBody>
      </p:sp>
      <p:sp>
        <p:nvSpPr>
          <p:cNvPr id="9" name="Google Shape;188;p27">
            <a:extLst>
              <a:ext uri="{FF2B5EF4-FFF2-40B4-BE49-F238E27FC236}">
                <a16:creationId xmlns:a16="http://schemas.microsoft.com/office/drawing/2014/main" id="{AE514641-EB21-1C71-4D4C-1011DF094261}"/>
              </a:ext>
            </a:extLst>
          </p:cNvPr>
          <p:cNvSpPr txBox="1">
            <a:spLocks/>
          </p:cNvSpPr>
          <p:nvPr/>
        </p:nvSpPr>
        <p:spPr>
          <a:xfrm>
            <a:off x="0" y="4222762"/>
            <a:ext cx="91440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None/>
              <a:defRPr sz="16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None/>
              <a:defRPr sz="18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 algn="ctr"/>
            <a:r>
              <a:rPr lang="es-CL" sz="900" dirty="0">
                <a:solidFill>
                  <a:schemeClr val="accent2"/>
                </a:solidFill>
              </a:rPr>
              <a:t>Iquique - Chile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1C5E5531-1445-DB25-C280-5CF56DD1C0EB}"/>
              </a:ext>
            </a:extLst>
          </p:cNvPr>
          <p:cNvSpPr/>
          <p:nvPr/>
        </p:nvSpPr>
        <p:spPr>
          <a:xfrm>
            <a:off x="506318" y="3361221"/>
            <a:ext cx="7706349" cy="45719"/>
          </a:xfrm>
          <a:prstGeom prst="roundRect">
            <a:avLst>
              <a:gd name="adj" fmla="val 50000"/>
            </a:avLst>
          </a:prstGeom>
          <a:solidFill>
            <a:srgbClr val="E9791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42630BEC-BAAC-964C-70F8-5E185F246012}"/>
              </a:ext>
            </a:extLst>
          </p:cNvPr>
          <p:cNvSpPr/>
          <p:nvPr/>
        </p:nvSpPr>
        <p:spPr>
          <a:xfrm>
            <a:off x="4148668" y="4459910"/>
            <a:ext cx="870384" cy="230621"/>
          </a:xfrm>
          <a:prstGeom prst="roundRect">
            <a:avLst>
              <a:gd name="adj" fmla="val 50000"/>
            </a:avLst>
          </a:prstGeom>
          <a:noFill/>
          <a:ln w="95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5DA3EA3-1913-1E75-1F94-C8078ED15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733" y="359078"/>
            <a:ext cx="2385054" cy="624657"/>
          </a:xfrm>
          <a:prstGeom prst="rect">
            <a:avLst/>
          </a:prstGeom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D667E42-66DE-43C3-FA00-46769B5C36C7}"/>
              </a:ext>
            </a:extLst>
          </p:cNvPr>
          <p:cNvCxnSpPr/>
          <p:nvPr/>
        </p:nvCxnSpPr>
        <p:spPr>
          <a:xfrm>
            <a:off x="6053667" y="359078"/>
            <a:ext cx="0" cy="5129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BB800BD8-0828-C94F-FD5D-111473A0C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793" y="-7197"/>
            <a:ext cx="1752342" cy="13572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9"/>
          <p:cNvSpPr txBox="1">
            <a:spLocks noGrp="1"/>
          </p:cNvSpPr>
          <p:nvPr>
            <p:ph type="title"/>
          </p:nvPr>
        </p:nvSpPr>
        <p:spPr>
          <a:xfrm>
            <a:off x="714723" y="1925250"/>
            <a:ext cx="2228150" cy="12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chemeClr val="accent2"/>
                </a:solidFill>
              </a:rPr>
              <a:t>Tabla</a:t>
            </a:r>
            <a:r>
              <a:rPr lang="en" dirty="0">
                <a:solidFill>
                  <a:schemeClr val="accent2"/>
                </a:solidFill>
              </a:rPr>
              <a:t> de </a:t>
            </a:r>
            <a:r>
              <a:rPr lang="en" dirty="0" err="1">
                <a:solidFill>
                  <a:srgbClr val="E97917"/>
                </a:solidFill>
              </a:rPr>
              <a:t>contenidos</a:t>
            </a:r>
            <a:endParaRPr dirty="0">
              <a:solidFill>
                <a:srgbClr val="E97917"/>
              </a:solidFill>
            </a:endParaRPr>
          </a:p>
        </p:txBody>
      </p:sp>
      <p:sp>
        <p:nvSpPr>
          <p:cNvPr id="273" name="Google Shape;273;p29"/>
          <p:cNvSpPr txBox="1">
            <a:spLocks noGrp="1"/>
          </p:cNvSpPr>
          <p:nvPr>
            <p:ph type="title" idx="2"/>
          </p:nvPr>
        </p:nvSpPr>
        <p:spPr>
          <a:xfrm>
            <a:off x="4204646" y="76834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A1322"/>
                </a:solidFill>
              </a:rPr>
              <a:t>01</a:t>
            </a:r>
            <a:endParaRPr dirty="0">
              <a:solidFill>
                <a:srgbClr val="0A1322"/>
              </a:solidFill>
            </a:endParaRPr>
          </a:p>
        </p:txBody>
      </p:sp>
      <p:sp>
        <p:nvSpPr>
          <p:cNvPr id="274" name="Google Shape;274;p29"/>
          <p:cNvSpPr txBox="1">
            <a:spLocks noGrp="1"/>
          </p:cNvSpPr>
          <p:nvPr>
            <p:ph type="title" idx="3"/>
          </p:nvPr>
        </p:nvSpPr>
        <p:spPr>
          <a:xfrm>
            <a:off x="4204646" y="2834072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1322"/>
                </a:solidFill>
              </a:rPr>
              <a:t>04</a:t>
            </a:r>
            <a:endParaRPr>
              <a:solidFill>
                <a:srgbClr val="0A1322"/>
              </a:solidFill>
            </a:endParaRPr>
          </a:p>
        </p:txBody>
      </p:sp>
      <p:sp>
        <p:nvSpPr>
          <p:cNvPr id="275" name="Google Shape;275;p29"/>
          <p:cNvSpPr txBox="1">
            <a:spLocks noGrp="1"/>
          </p:cNvSpPr>
          <p:nvPr>
            <p:ph type="title" idx="4"/>
          </p:nvPr>
        </p:nvSpPr>
        <p:spPr>
          <a:xfrm>
            <a:off x="4204646" y="1456934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1322"/>
                </a:solidFill>
              </a:rPr>
              <a:t>02</a:t>
            </a:r>
            <a:endParaRPr>
              <a:solidFill>
                <a:srgbClr val="0A1322"/>
              </a:solidFill>
            </a:endParaRPr>
          </a:p>
        </p:txBody>
      </p:sp>
      <p:sp>
        <p:nvSpPr>
          <p:cNvPr id="276" name="Google Shape;276;p29"/>
          <p:cNvSpPr txBox="1">
            <a:spLocks noGrp="1"/>
          </p:cNvSpPr>
          <p:nvPr>
            <p:ph type="title" idx="5"/>
          </p:nvPr>
        </p:nvSpPr>
        <p:spPr>
          <a:xfrm>
            <a:off x="4204646" y="352264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1322"/>
                </a:solidFill>
              </a:rPr>
              <a:t>05</a:t>
            </a:r>
            <a:endParaRPr>
              <a:solidFill>
                <a:srgbClr val="0A1322"/>
              </a:solidFill>
            </a:endParaRPr>
          </a:p>
        </p:txBody>
      </p:sp>
      <p:sp>
        <p:nvSpPr>
          <p:cNvPr id="277" name="Google Shape;277;p29"/>
          <p:cNvSpPr txBox="1">
            <a:spLocks noGrp="1"/>
          </p:cNvSpPr>
          <p:nvPr>
            <p:ph type="title" idx="6"/>
          </p:nvPr>
        </p:nvSpPr>
        <p:spPr>
          <a:xfrm>
            <a:off x="4204646" y="214550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1322"/>
                </a:solidFill>
              </a:rPr>
              <a:t>03</a:t>
            </a:r>
            <a:endParaRPr>
              <a:solidFill>
                <a:srgbClr val="0A1322"/>
              </a:solidFill>
            </a:endParaRPr>
          </a:p>
        </p:txBody>
      </p:sp>
      <p:sp>
        <p:nvSpPr>
          <p:cNvPr id="278" name="Google Shape;278;p29"/>
          <p:cNvSpPr txBox="1">
            <a:spLocks noGrp="1"/>
          </p:cNvSpPr>
          <p:nvPr>
            <p:ph type="title" idx="7"/>
          </p:nvPr>
        </p:nvSpPr>
        <p:spPr>
          <a:xfrm>
            <a:off x="4204646" y="421121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A1322"/>
                </a:solidFill>
              </a:rPr>
              <a:t>06</a:t>
            </a:r>
            <a:endParaRPr>
              <a:solidFill>
                <a:srgbClr val="0A1322"/>
              </a:solidFill>
            </a:endParaRPr>
          </a:p>
        </p:txBody>
      </p:sp>
      <p:sp>
        <p:nvSpPr>
          <p:cNvPr id="279" name="Google Shape;279;p29"/>
          <p:cNvSpPr txBox="1">
            <a:spLocks noGrp="1"/>
          </p:cNvSpPr>
          <p:nvPr>
            <p:ph type="subTitle" idx="1"/>
          </p:nvPr>
        </p:nvSpPr>
        <p:spPr>
          <a:xfrm>
            <a:off x="5019075" y="768375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A1322"/>
                </a:solidFill>
              </a:rPr>
              <a:t>Lorem ipsum</a:t>
            </a:r>
            <a:endParaRPr dirty="0">
              <a:solidFill>
                <a:srgbClr val="0A1322"/>
              </a:solidFill>
            </a:endParaRPr>
          </a:p>
        </p:txBody>
      </p:sp>
      <p:sp>
        <p:nvSpPr>
          <p:cNvPr id="280" name="Google Shape;280;p29"/>
          <p:cNvSpPr txBox="1">
            <a:spLocks noGrp="1"/>
          </p:cNvSpPr>
          <p:nvPr>
            <p:ph type="subTitle" idx="8"/>
          </p:nvPr>
        </p:nvSpPr>
        <p:spPr>
          <a:xfrm>
            <a:off x="5019075" y="1456939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err="1">
                <a:solidFill>
                  <a:srgbClr val="0A1322"/>
                </a:solidFill>
              </a:rPr>
              <a:t>Lorem</a:t>
            </a:r>
            <a:r>
              <a:rPr lang="es-CL" dirty="0">
                <a:solidFill>
                  <a:srgbClr val="0A1322"/>
                </a:solidFill>
              </a:rPr>
              <a:t> </a:t>
            </a:r>
            <a:r>
              <a:rPr lang="es-CL" dirty="0" err="1">
                <a:solidFill>
                  <a:srgbClr val="0A1322"/>
                </a:solidFill>
              </a:rPr>
              <a:t>ipsum</a:t>
            </a:r>
            <a:endParaRPr lang="es-CL" dirty="0">
              <a:solidFill>
                <a:srgbClr val="0A1322"/>
              </a:solidFill>
            </a:endParaRPr>
          </a:p>
        </p:txBody>
      </p:sp>
      <p:sp>
        <p:nvSpPr>
          <p:cNvPr id="281" name="Google Shape;281;p29"/>
          <p:cNvSpPr txBox="1">
            <a:spLocks noGrp="1"/>
          </p:cNvSpPr>
          <p:nvPr>
            <p:ph type="subTitle" idx="9"/>
          </p:nvPr>
        </p:nvSpPr>
        <p:spPr>
          <a:xfrm>
            <a:off x="5019075" y="2145503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err="1">
                <a:solidFill>
                  <a:srgbClr val="0A1322"/>
                </a:solidFill>
              </a:rPr>
              <a:t>Lorem</a:t>
            </a:r>
            <a:r>
              <a:rPr lang="es-CL" dirty="0">
                <a:solidFill>
                  <a:srgbClr val="0A1322"/>
                </a:solidFill>
              </a:rPr>
              <a:t> </a:t>
            </a:r>
            <a:r>
              <a:rPr lang="es-CL" dirty="0" err="1">
                <a:solidFill>
                  <a:srgbClr val="0A1322"/>
                </a:solidFill>
              </a:rPr>
              <a:t>ipsum</a:t>
            </a:r>
            <a:endParaRPr lang="es-CL" dirty="0">
              <a:solidFill>
                <a:srgbClr val="0A1322"/>
              </a:solidFill>
            </a:endParaRPr>
          </a:p>
        </p:txBody>
      </p:sp>
      <p:sp>
        <p:nvSpPr>
          <p:cNvPr id="282" name="Google Shape;282;p29"/>
          <p:cNvSpPr txBox="1">
            <a:spLocks noGrp="1"/>
          </p:cNvSpPr>
          <p:nvPr>
            <p:ph type="subTitle" idx="13"/>
          </p:nvPr>
        </p:nvSpPr>
        <p:spPr>
          <a:xfrm>
            <a:off x="5019075" y="2834067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err="1">
                <a:solidFill>
                  <a:srgbClr val="0A1322"/>
                </a:solidFill>
              </a:rPr>
              <a:t>Lorem</a:t>
            </a:r>
            <a:r>
              <a:rPr lang="es-CL" dirty="0">
                <a:solidFill>
                  <a:srgbClr val="0A1322"/>
                </a:solidFill>
              </a:rPr>
              <a:t> </a:t>
            </a:r>
            <a:r>
              <a:rPr lang="es-CL" dirty="0" err="1">
                <a:solidFill>
                  <a:srgbClr val="0A1322"/>
                </a:solidFill>
              </a:rPr>
              <a:t>ipsum</a:t>
            </a:r>
            <a:endParaRPr lang="es-CL" dirty="0">
              <a:solidFill>
                <a:srgbClr val="0A1322"/>
              </a:solidFill>
            </a:endParaRPr>
          </a:p>
        </p:txBody>
      </p:sp>
      <p:sp>
        <p:nvSpPr>
          <p:cNvPr id="283" name="Google Shape;283;p29"/>
          <p:cNvSpPr txBox="1">
            <a:spLocks noGrp="1"/>
          </p:cNvSpPr>
          <p:nvPr>
            <p:ph type="subTitle" idx="14"/>
          </p:nvPr>
        </p:nvSpPr>
        <p:spPr>
          <a:xfrm>
            <a:off x="5019075" y="3522631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err="1">
                <a:solidFill>
                  <a:srgbClr val="0A1322"/>
                </a:solidFill>
              </a:rPr>
              <a:t>Lorem</a:t>
            </a:r>
            <a:r>
              <a:rPr lang="es-CL" dirty="0">
                <a:solidFill>
                  <a:srgbClr val="0A1322"/>
                </a:solidFill>
              </a:rPr>
              <a:t> </a:t>
            </a:r>
            <a:r>
              <a:rPr lang="es-CL" dirty="0" err="1">
                <a:solidFill>
                  <a:srgbClr val="0A1322"/>
                </a:solidFill>
              </a:rPr>
              <a:t>ipsum</a:t>
            </a:r>
            <a:endParaRPr lang="es-CL" dirty="0">
              <a:solidFill>
                <a:srgbClr val="0A1322"/>
              </a:solidFill>
            </a:endParaRPr>
          </a:p>
        </p:txBody>
      </p:sp>
      <p:sp>
        <p:nvSpPr>
          <p:cNvPr id="284" name="Google Shape;284;p29"/>
          <p:cNvSpPr txBox="1">
            <a:spLocks noGrp="1"/>
          </p:cNvSpPr>
          <p:nvPr>
            <p:ph type="subTitle" idx="15"/>
          </p:nvPr>
        </p:nvSpPr>
        <p:spPr>
          <a:xfrm>
            <a:off x="5019075" y="4211195"/>
            <a:ext cx="3592800" cy="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dirty="0" err="1">
                <a:solidFill>
                  <a:srgbClr val="0A1322"/>
                </a:solidFill>
              </a:rPr>
              <a:t>Lorem</a:t>
            </a:r>
            <a:r>
              <a:rPr lang="es-CL" dirty="0">
                <a:solidFill>
                  <a:srgbClr val="0A1322"/>
                </a:solidFill>
              </a:rPr>
              <a:t> </a:t>
            </a:r>
            <a:r>
              <a:rPr lang="es-CL" dirty="0" err="1">
                <a:solidFill>
                  <a:srgbClr val="0A1322"/>
                </a:solidFill>
              </a:rPr>
              <a:t>ipsum</a:t>
            </a:r>
            <a:endParaRPr lang="es-CL" dirty="0">
              <a:solidFill>
                <a:srgbClr val="0A1322"/>
              </a:solidFill>
            </a:endParaRPr>
          </a:p>
        </p:txBody>
      </p:sp>
      <p:sp>
        <p:nvSpPr>
          <p:cNvPr id="285" name="Google Shape;285;p29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cxnSp>
        <p:nvCxnSpPr>
          <p:cNvPr id="286" name="Google Shape;286;p29"/>
          <p:cNvCxnSpPr/>
          <p:nvPr/>
        </p:nvCxnSpPr>
        <p:spPr>
          <a:xfrm>
            <a:off x="5100100" y="1300813"/>
            <a:ext cx="403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7" name="Google Shape;287;p29"/>
          <p:cNvCxnSpPr/>
          <p:nvPr/>
        </p:nvCxnSpPr>
        <p:spPr>
          <a:xfrm>
            <a:off x="5100100" y="2008350"/>
            <a:ext cx="403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8" name="Google Shape;288;p29"/>
          <p:cNvCxnSpPr/>
          <p:nvPr/>
        </p:nvCxnSpPr>
        <p:spPr>
          <a:xfrm>
            <a:off x="5100100" y="2715888"/>
            <a:ext cx="403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29"/>
          <p:cNvCxnSpPr/>
          <p:nvPr/>
        </p:nvCxnSpPr>
        <p:spPr>
          <a:xfrm>
            <a:off x="5100100" y="3423425"/>
            <a:ext cx="403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29"/>
          <p:cNvCxnSpPr/>
          <p:nvPr/>
        </p:nvCxnSpPr>
        <p:spPr>
          <a:xfrm>
            <a:off x="5100100" y="4130963"/>
            <a:ext cx="4036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1"/>
          <p:cNvSpPr txBox="1">
            <a:spLocks noGrp="1"/>
          </p:cNvSpPr>
          <p:nvPr>
            <p:ph type="title"/>
          </p:nvPr>
        </p:nvSpPr>
        <p:spPr>
          <a:xfrm>
            <a:off x="2134225" y="1759600"/>
            <a:ext cx="6369300" cy="75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Lorem ipsum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323" name="Google Shape;323;p31"/>
          <p:cNvSpPr txBox="1">
            <a:spLocks noGrp="1"/>
          </p:cNvSpPr>
          <p:nvPr>
            <p:ph type="title" idx="2"/>
          </p:nvPr>
        </p:nvSpPr>
        <p:spPr>
          <a:xfrm>
            <a:off x="640475" y="1699750"/>
            <a:ext cx="949800" cy="87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E97917"/>
                </a:solidFill>
              </a:rPr>
              <a:t>01</a:t>
            </a:r>
            <a:endParaRPr dirty="0">
              <a:solidFill>
                <a:srgbClr val="E97917"/>
              </a:solidFill>
            </a:endParaRPr>
          </a:p>
        </p:txBody>
      </p:sp>
      <p:sp>
        <p:nvSpPr>
          <p:cNvPr id="324" name="Google Shape;324;p31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  <p:sp>
        <p:nvSpPr>
          <p:cNvPr id="325" name="Google Shape;325;p31"/>
          <p:cNvSpPr/>
          <p:nvPr/>
        </p:nvSpPr>
        <p:spPr>
          <a:xfrm>
            <a:off x="-8467" y="4764750"/>
            <a:ext cx="8486100" cy="393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67000">
                <a:srgbClr val="253F68"/>
              </a:gs>
              <a:gs pos="100000">
                <a:srgbClr val="1A2D4E"/>
              </a:gs>
            </a:gsLst>
            <a:lin ang="108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      <p:nvPicPr>
          <p:cNvPr id="363" name="Cabecera azul original" descr="Cabecera de la plantilla, recortada para excluir la marca de agua">
            <a:extLst>
              <a:ext uri="{FF2B5EF4-FFF2-40B4-BE49-F238E27FC236}">
                <a16:creationId id="{D2123927-742A-4164-A742-D1760540DD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0" t="0" r="0" b="80000"/>
          <a:stretch/>
        </p:blipFill>
        <p:spPr>
          <a:xfrm>
            <a:off x="0" y="0"/>
            <a:ext cx="9144000" cy="1028700"/>
          </a:xfrm>
          <a:prstGeom prst="rect">
            <a:avLst/>
          </a:prstGeom>
        </p:spPr>
      </p:pic>
      <p:sp>
        <p:nvSpPr>
          <p:cNvPr id="359" name="Google Shape;359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A1322"/>
                </a:solidFill>
              </a:rPr>
              <a:t>Titular</a:t>
            </a:r>
            <a:endParaRPr dirty="0">
              <a:solidFill>
                <a:srgbClr val="0A1322"/>
              </a:solidFill>
            </a:endParaRPr>
          </a:p>
        </p:txBody>
      </p:sp>
      <p:sp>
        <p:nvSpPr>
          <p:cNvPr id="360" name="Google Shape;360;p3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Clr>
                <a:srgbClr val="E97917"/>
              </a:buClr>
              <a:buSzPts val="1200"/>
              <a:buNone/>
            </a:pPr>
            <a:r>
              <a:rPr lang="es-ES" dirty="0" err="1">
                <a:solidFill>
                  <a:srgbClr val="0A1322"/>
                </a:solidFill>
              </a:rPr>
              <a:t>Lorem</a:t>
            </a:r>
            <a:r>
              <a:rPr lang="es-ES" dirty="0">
                <a:solidFill>
                  <a:srgbClr val="0A1322"/>
                </a:solidFill>
              </a:rPr>
              <a:t> </a:t>
            </a:r>
            <a:r>
              <a:rPr lang="es-ES" dirty="0" err="1">
                <a:solidFill>
                  <a:srgbClr val="0A1322"/>
                </a:solidFill>
              </a:rPr>
              <a:t>ipsum</a:t>
            </a:r>
            <a:r>
              <a:rPr lang="es-ES" dirty="0">
                <a:solidFill>
                  <a:srgbClr val="0A1322"/>
                </a:solidFill>
              </a:rPr>
              <a:t>…</a:t>
            </a:r>
          </a:p>
        </p:txBody>
      </p:sp>
      <p:sp>
        <p:nvSpPr>
          <p:cNvPr id="362" name="Google Shape;362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C97D359-E3FB-2628-20AD-20EAEDDC3F02}"/>
              </a:ext>
            </a:extLst>
          </p:cNvPr>
          <p:cNvSpPr/>
          <p:nvPr/>
        </p:nvSpPr>
        <p:spPr>
          <a:xfrm flipV="1">
            <a:off x="384749" y="651934"/>
            <a:ext cx="546565" cy="71878"/>
          </a:xfrm>
          <a:prstGeom prst="roundRect">
            <a:avLst>
              <a:gd name="adj" fmla="val 50000"/>
            </a:avLst>
          </a:prstGeom>
          <a:solidFill>
            <a:srgbClr val="E9791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895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 txBox="1">
            <a:spLocks noGrp="1"/>
          </p:cNvSpPr>
          <p:nvPr>
            <p:ph type="title"/>
          </p:nvPr>
        </p:nvSpPr>
        <p:spPr>
          <a:xfrm>
            <a:off x="720000" y="820525"/>
            <a:ext cx="4540200" cy="10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A1322"/>
                </a:solidFill>
              </a:rPr>
              <a:t>Titular</a:t>
            </a:r>
            <a:endParaRPr dirty="0">
              <a:solidFill>
                <a:srgbClr val="0A1322"/>
              </a:solidFill>
            </a:endParaRPr>
          </a:p>
        </p:txBody>
      </p:sp>
      <p:sp>
        <p:nvSpPr>
          <p:cNvPr id="360" name="Google Shape;360;p32"/>
          <p:cNvSpPr txBox="1">
            <a:spLocks noGrp="1"/>
          </p:cNvSpPr>
          <p:nvPr>
            <p:ph type="subTitle" idx="1"/>
          </p:nvPr>
        </p:nvSpPr>
        <p:spPr>
          <a:xfrm>
            <a:off x="371650" y="1989550"/>
            <a:ext cx="4619100" cy="21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E97917"/>
              </a:buClr>
              <a:buSzPts val="1200"/>
              <a:buChar char="●"/>
            </a:pPr>
            <a:r>
              <a:rPr lang="es-ES" dirty="0" err="1">
                <a:solidFill>
                  <a:srgbClr val="0A1322"/>
                </a:solidFill>
              </a:rPr>
              <a:t>Lorem</a:t>
            </a:r>
            <a:r>
              <a:rPr lang="es-ES" dirty="0">
                <a:solidFill>
                  <a:srgbClr val="0A1322"/>
                </a:solidFill>
              </a:rPr>
              <a:t> </a:t>
            </a:r>
            <a:r>
              <a:rPr lang="es-ES" dirty="0" err="1">
                <a:solidFill>
                  <a:srgbClr val="0A1322"/>
                </a:solidFill>
              </a:rPr>
              <a:t>ipsum</a:t>
            </a:r>
            <a:endParaRPr lang="es-ES" dirty="0">
              <a:solidFill>
                <a:srgbClr val="0A1322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E97917"/>
              </a:buClr>
              <a:buSzPts val="1200"/>
              <a:buChar char="●"/>
            </a:pPr>
            <a:r>
              <a:rPr lang="es-ES" dirty="0" err="1">
                <a:solidFill>
                  <a:srgbClr val="0A1322"/>
                </a:solidFill>
              </a:rPr>
              <a:t>Lorem</a:t>
            </a:r>
            <a:r>
              <a:rPr lang="es-ES" dirty="0">
                <a:solidFill>
                  <a:srgbClr val="0A1322"/>
                </a:solidFill>
              </a:rPr>
              <a:t> </a:t>
            </a:r>
            <a:r>
              <a:rPr lang="es-ES" dirty="0" err="1">
                <a:solidFill>
                  <a:srgbClr val="0A1322"/>
                </a:solidFill>
              </a:rPr>
              <a:t>ipsum</a:t>
            </a:r>
            <a:endParaRPr lang="es-ES" dirty="0">
              <a:solidFill>
                <a:srgbClr val="0A1322"/>
              </a:solidFill>
            </a:endParaRPr>
          </a:p>
          <a:p>
            <a:pPr>
              <a:buClr>
                <a:srgbClr val="E97917"/>
              </a:buClr>
            </a:pPr>
            <a:r>
              <a:rPr lang="es-ES" dirty="0" err="1">
                <a:solidFill>
                  <a:srgbClr val="0A1322"/>
                </a:solidFill>
              </a:rPr>
              <a:t>Lorem</a:t>
            </a:r>
            <a:r>
              <a:rPr lang="es-ES" dirty="0">
                <a:solidFill>
                  <a:srgbClr val="0A1322"/>
                </a:solidFill>
              </a:rPr>
              <a:t> </a:t>
            </a:r>
            <a:r>
              <a:rPr lang="es-ES" dirty="0" err="1">
                <a:solidFill>
                  <a:srgbClr val="0A1322"/>
                </a:solidFill>
              </a:rPr>
              <a:t>ipsum</a:t>
            </a:r>
            <a:endParaRPr lang="es-ES" dirty="0">
              <a:solidFill>
                <a:srgbClr val="0A1322"/>
              </a:solidFill>
            </a:endParaRPr>
          </a:p>
        </p:txBody>
      </p:sp>
      <p:sp>
        <p:nvSpPr>
          <p:cNvPr id="362" name="Google Shape;362;p32"/>
          <p:cNvSpPr txBox="1">
            <a:spLocks noGrp="1"/>
          </p:cNvSpPr>
          <p:nvPr>
            <p:ph type="sldNum" idx="12"/>
          </p:nvPr>
        </p:nvSpPr>
        <p:spPr>
          <a:xfrm>
            <a:off x="8556784" y="2912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267BAD-B188-3721-289A-4BB2642FF5C9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Google Shape;271;p29">
            <a:extLst>
              <a:ext uri="{FF2B5EF4-FFF2-40B4-BE49-F238E27FC236}">
                <a16:creationId xmlns:a16="http://schemas.microsoft.com/office/drawing/2014/main" id="{D4AA8FE5-1680-1BD7-EC23-3E8011993885}"/>
              </a:ext>
            </a:extLst>
          </p:cNvPr>
          <p:cNvSpPr/>
          <p:nvPr/>
        </p:nvSpPr>
        <p:spPr>
          <a:xfrm flipH="1">
            <a:off x="-51750" y="-8542"/>
            <a:ext cx="302369" cy="5233323"/>
          </a:xfrm>
          <a:prstGeom prst="rect">
            <a:avLst/>
          </a:prstGeom>
          <a:gradFill>
            <a:gsLst>
              <a:gs pos="0">
                <a:srgbClr val="253F68"/>
              </a:gs>
              <a:gs pos="100000">
                <a:srgbClr val="1A2D4E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C97D359-E3FB-2628-20AD-20EAEDDC3F02}"/>
              </a:ext>
            </a:extLst>
          </p:cNvPr>
          <p:cNvSpPr/>
          <p:nvPr/>
        </p:nvSpPr>
        <p:spPr>
          <a:xfrm flipV="1">
            <a:off x="850435" y="1423159"/>
            <a:ext cx="546565" cy="45719"/>
          </a:xfrm>
          <a:prstGeom prst="roundRect">
            <a:avLst>
              <a:gd name="adj" fmla="val 50000"/>
            </a:avLst>
          </a:prstGeom>
          <a:solidFill>
            <a:srgbClr val="E9791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      <p:nvPicPr>
          <p:cNvPr id="363" name="Cabecera azul original" descr="Cabecera de la plantilla, recortada para excluir la marca de agua">
            <a:extLst>
              <a:ext uri="{FF2B5EF4-FFF2-40B4-BE49-F238E27FC236}">
                <a16:creationId id="{D2123927-742A-4164-A742-D1760540DD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0" t="0" r="0" b="80000"/>
          <a:stretch/>
        </p:blipFill>
        <p:spPr>
          <a:xfrm>
            <a:off x="0" y="0"/>
            <a:ext cx="9144000" cy="1028700"/>
          </a:xfrm>
          <a:prstGeom prst="rect">
            <a:avLst/>
          </a:prstGeom>
        </p:spPr>
      </p:pic>
      <p:sp>
        <p:nvSpPr>
          <p:cNvPr id="359" name="Google Shape;359;p32"/>
          <p:cNvSpPr txBox="1">
            <a:spLocks noGrp="1"/>
          </p:cNvSpPr>
          <p:nvPr>
            <p:ph type="title"/>
          </p:nvPr>
        </p:nvSpPr>
        <p:spPr>
          <a:xfrm>
            <a:off x="713225" y="732892"/>
            <a:ext cx="7717500" cy="9265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A1322"/>
                </a:solidFill>
              </a:rPr>
              <a:t>Titular</a:t>
            </a:r>
            <a:endParaRPr dirty="0">
              <a:solidFill>
                <a:srgbClr val="0A1322"/>
              </a:solidFill>
            </a:endParaRPr>
          </a:p>
        </p:txBody>
      </p:sp>
      <p:sp>
        <p:nvSpPr>
          <p:cNvPr id="362" name="Google Shape;362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AC97D359-E3FB-2628-20AD-20EAEDDC3F02}"/>
              </a:ext>
            </a:extLst>
          </p:cNvPr>
          <p:cNvSpPr/>
          <p:nvPr/>
        </p:nvSpPr>
        <p:spPr>
          <a:xfrm flipV="1">
            <a:off x="850434" y="1321560"/>
            <a:ext cx="546565" cy="45719"/>
          </a:xfrm>
          <a:prstGeom prst="roundRect">
            <a:avLst>
              <a:gd name="adj" fmla="val 50000"/>
            </a:avLst>
          </a:prstGeom>
          <a:solidFill>
            <a:srgbClr val="E9791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2545BCB-0EA5-B115-E9FF-C1841C84D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273921"/>
              </p:ext>
            </p:extLst>
          </p:nvPr>
        </p:nvGraphicFramePr>
        <p:xfrm>
          <a:off x="1523975" y="2123017"/>
          <a:ext cx="6096000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1278452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690332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19567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accent2"/>
                          </a:solidFill>
                        </a:rPr>
                        <a:t>Titulo</a:t>
                      </a:r>
                    </a:p>
                  </a:txBody>
                  <a:tcPr>
                    <a:solidFill>
                      <a:srgbClr val="1A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accent2"/>
                          </a:solidFill>
                        </a:rPr>
                        <a:t>Titulo</a:t>
                      </a:r>
                    </a:p>
                  </a:txBody>
                  <a:tcPr>
                    <a:solidFill>
                      <a:srgbClr val="1A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accent2"/>
                          </a:solidFill>
                        </a:rPr>
                        <a:t>Titulo</a:t>
                      </a:r>
                    </a:p>
                  </a:txBody>
                  <a:tcPr>
                    <a:solidFill>
                      <a:srgbClr val="1A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47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01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309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19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43213-4E48-B29F-D1C6-FE5B211F8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Preguntas</a:t>
            </a:r>
          </a:p>
        </p:txBody>
      </p:sp>
    </p:spTree>
    <p:extLst>
      <p:ext uri="{BB962C8B-B14F-4D97-AF65-F5344CB8AC3E}">
        <p14:creationId xmlns:p14="http://schemas.microsoft.com/office/powerpoint/2010/main" val="2715468211"/>
      </p:ext>
    </p:extLst>
  </p:cSld>
  <p:clrMapOvr>
    <a:masterClrMapping/>
  </p:clrMapOvr>
</p:sld>
</file>

<file path=ppt/theme/theme1.xml><?xml version="1.0" encoding="utf-8"?>
<a:theme xmlns:a="http://schemas.openxmlformats.org/drawingml/2006/main" name="Creative Writing Prompts by Slidesgo">
  <a:themeElements>
    <a:clrScheme name="Personalizados 1">
      <a:dk1>
        <a:srgbClr val="0A1322"/>
      </a:dk1>
      <a:lt1>
        <a:srgbClr val="FEFFFF"/>
      </a:lt1>
      <a:dk2>
        <a:srgbClr val="2A4B83"/>
      </a:dk2>
      <a:lt2>
        <a:srgbClr val="203866"/>
      </a:lt2>
      <a:accent1>
        <a:srgbClr val="E8791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E87917"/>
      </a:hlink>
      <a:folHlink>
        <a:srgbClr val="4677C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74</Words>
  <Application>Microsoft Macintosh PowerPoint</Application>
  <PresentationFormat>Presentación en pantalla (16:9)</PresentationFormat>
  <Paragraphs>39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DM Sans</vt:lpstr>
      <vt:lpstr>Funnel Sans</vt:lpstr>
      <vt:lpstr>Bebas Neue</vt:lpstr>
      <vt:lpstr>Nunito Light</vt:lpstr>
      <vt:lpstr>Open Sans Light</vt:lpstr>
      <vt:lpstr>Anaheim</vt:lpstr>
      <vt:lpstr>Arial</vt:lpstr>
      <vt:lpstr>Creative Writing Prompts by Slidesgo</vt:lpstr>
      <vt:lpstr>Título de  la presentación</vt:lpstr>
      <vt:lpstr>Tabla de contenidos</vt:lpstr>
      <vt:lpstr>Lorem ipsum</vt:lpstr>
      <vt:lpstr>Titular</vt:lpstr>
      <vt:lpstr>Titular</vt:lpstr>
      <vt:lpstr>Titular</vt:lpstr>
      <vt:lpstr>Gracias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 la presentación</dc:title>
  <dc:subject/>
  <dc:creator/>
  <cp:keywords/>
  <dc:description/>
  <cp:lastModifiedBy>Icarte Ahumada, Gabriel Alejandro</cp:lastModifiedBy>
  <cp:revision>6</cp:revision>
  <dcterms:modified xsi:type="dcterms:W3CDTF">2026-10-26T22:27:38Z</dcterms:modified>
  <cp:category/>
</cp:coreProperties>
</file>